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6" autoAdjust="0"/>
    <p:restoredTop sz="94660"/>
  </p:normalViewPr>
  <p:slideViewPr>
    <p:cSldViewPr snapToGrid="0">
      <p:cViewPr varScale="1">
        <p:scale>
          <a:sx n="46" d="100"/>
          <a:sy n="46" d="100"/>
        </p:scale>
        <p:origin x="48" y="9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26-Jul-21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26-Jul-21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26-Jul-21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26-Jul-21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26-Jul-21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26-Jul-21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26-Jul-21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26-Jul-21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26-Jul-21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26-Jul-21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26-Jul-21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26-Jul-21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26-Jul-21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26-Jul-21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26-Jul-21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26-Jul-21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26-Jul-21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26-Jul-21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Business Organization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0726" y="3632200"/>
            <a:ext cx="7079673" cy="181263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Student Name</a:t>
            </a:r>
          </a:p>
          <a:p>
            <a:r>
              <a:rPr lang="en-US" dirty="0" smtClean="0"/>
              <a:t>Institution Name</a:t>
            </a:r>
          </a:p>
          <a:p>
            <a:r>
              <a:rPr lang="en-US" dirty="0" smtClean="0"/>
              <a:t>Course Number</a:t>
            </a:r>
          </a:p>
          <a:p>
            <a:r>
              <a:rPr lang="en-US" dirty="0" smtClean="0"/>
              <a:t>Due Date</a:t>
            </a:r>
          </a:p>
          <a:p>
            <a:r>
              <a:rPr lang="en-US" dirty="0" smtClean="0"/>
              <a:t>Faculty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385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9454" y="706581"/>
            <a:ext cx="5133110" cy="9559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Beauty bridal 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62544"/>
            <a:ext cx="10820400" cy="4904509"/>
          </a:xfrm>
        </p:spPr>
        <p:txBody>
          <a:bodyPr>
            <a:normAutofit fontScale="92500"/>
          </a:bodyPr>
          <a:lstStyle/>
          <a:p>
            <a:r>
              <a:rPr lang="en-US" sz="2600" dirty="0" smtClean="0"/>
              <a:t>Beauty Bridal Shop is a wedding attire shop located in Oregon. </a:t>
            </a:r>
          </a:p>
          <a:p>
            <a:r>
              <a:rPr lang="en-US" sz="2600" dirty="0" smtClean="0"/>
              <a:t>Based on the SWOT analysis the firms </a:t>
            </a:r>
          </a:p>
          <a:p>
            <a:r>
              <a:rPr lang="en-US" dirty="0" smtClean="0"/>
              <a:t>strengths include: </a:t>
            </a:r>
          </a:p>
          <a:p>
            <a:pPr lvl="2"/>
            <a:r>
              <a:rPr lang="en-US" sz="2200" dirty="0" smtClean="0"/>
              <a:t>Effective one on one services, high gross margin and limited start up risk</a:t>
            </a:r>
          </a:p>
          <a:p>
            <a:pPr marL="182880" lvl="2" indent="-91440"/>
            <a:r>
              <a:rPr lang="en-US" sz="2200" dirty="0" smtClean="0"/>
              <a:t>Weaknesses include</a:t>
            </a:r>
          </a:p>
          <a:p>
            <a:pPr lvl="2"/>
            <a:r>
              <a:rPr lang="en-US" sz="2200" dirty="0" smtClean="0"/>
              <a:t>Limited awareness on bridal packages, the shop is new, small size and staff</a:t>
            </a:r>
          </a:p>
          <a:p>
            <a:pPr marL="182880" lvl="2"/>
            <a:r>
              <a:rPr lang="en-US" sz="2200" dirty="0" smtClean="0"/>
              <a:t>Opportunities include</a:t>
            </a:r>
          </a:p>
          <a:p>
            <a:pPr lvl="2"/>
            <a:r>
              <a:rPr lang="en-US" sz="2200" dirty="0" smtClean="0"/>
              <a:t>Wide market unaffected by recession, and extension of other services.</a:t>
            </a:r>
          </a:p>
          <a:p>
            <a:pPr marL="182880" lvl="2"/>
            <a:r>
              <a:rPr lang="en-US" sz="2200" dirty="0" smtClean="0"/>
              <a:t>Threats include</a:t>
            </a:r>
          </a:p>
          <a:p>
            <a:pPr lvl="2"/>
            <a:r>
              <a:rPr lang="en-US" sz="2200" dirty="0" smtClean="0"/>
              <a:t>Limited population, inflation and social changes.</a:t>
            </a:r>
          </a:p>
          <a:p>
            <a:r>
              <a:rPr lang="en-US" sz="2600" dirty="0" smtClean="0"/>
              <a:t>Competitors include Henry’s bridal boutique and Dreams Bridal boutique</a:t>
            </a:r>
          </a:p>
          <a:p>
            <a:r>
              <a:rPr lang="en-US" sz="2600" dirty="0" smtClean="0"/>
              <a:t>The firm’s competitive strategy is broad differentiation strategy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545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35182"/>
            <a:ext cx="7564582" cy="528350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As a bridal shop we major on the experiences of our clients.</a:t>
            </a:r>
          </a:p>
          <a:p>
            <a:r>
              <a:rPr lang="en-US" sz="2400" dirty="0" smtClean="0"/>
              <a:t>We major on developing a memorable and also pleasant experience for each person in the firm. </a:t>
            </a:r>
          </a:p>
          <a:p>
            <a:r>
              <a:rPr lang="en-US" sz="2400" dirty="0" smtClean="0"/>
              <a:t>The firm main structure is functional where people that do similar roles are grouped together based on their specialty.</a:t>
            </a:r>
          </a:p>
          <a:p>
            <a:r>
              <a:rPr lang="en-US" sz="2400" dirty="0" smtClean="0"/>
              <a:t>It has a wide span of control which enables the managers to have direct reports. </a:t>
            </a:r>
          </a:p>
          <a:p>
            <a:r>
              <a:rPr lang="en-US" sz="2400" dirty="0" smtClean="0"/>
              <a:t>The firms decisions are decentralized, this enhance the effectiveness as well as reliability of the firm.</a:t>
            </a:r>
          </a:p>
        </p:txBody>
      </p:sp>
      <p:sp>
        <p:nvSpPr>
          <p:cNvPr id="5" name="AutoShape 2" descr="Beauty Shop (2005) - Rotten Tomato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Home Page | Pronovias | Leading Global Luxury Bridal Bra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0382" y="935182"/>
            <a:ext cx="3505200" cy="4218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446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6102927" cy="1293028"/>
          </a:xfrm>
        </p:spPr>
        <p:txBody>
          <a:bodyPr/>
          <a:lstStyle/>
          <a:p>
            <a:r>
              <a:rPr lang="en-US" dirty="0" err="1" smtClean="0"/>
              <a:t>Palton</a:t>
            </a:r>
            <a:r>
              <a:rPr lang="en-US" dirty="0" smtClean="0"/>
              <a:t> Consulting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Palton</a:t>
            </a:r>
            <a:r>
              <a:rPr lang="en-US" sz="2400" dirty="0" smtClean="0"/>
              <a:t> consulting is a firm which may be established  to use </a:t>
            </a:r>
            <a:r>
              <a:rPr lang="en-US" sz="2400" dirty="0" err="1" smtClean="0"/>
              <a:t>palton</a:t>
            </a:r>
            <a:r>
              <a:rPr lang="en-US" sz="2400" dirty="0" smtClean="0"/>
              <a:t> in order to lower development as well as maintenance costs to businesses.</a:t>
            </a:r>
          </a:p>
          <a:p>
            <a:r>
              <a:rPr lang="en-US" sz="2400" dirty="0" smtClean="0"/>
              <a:t>The firm requires an investment of $175,000 in order to suppor</a:t>
            </a:r>
            <a:r>
              <a:rPr lang="en-US" sz="2400" dirty="0" smtClean="0"/>
              <a:t>t operations.</a:t>
            </a:r>
          </a:p>
          <a:p>
            <a:r>
              <a:rPr lang="en-US" sz="2400" dirty="0" smtClean="0"/>
              <a:t>The languages that will be used for developing </a:t>
            </a:r>
            <a:r>
              <a:rPr lang="en-US" sz="2400" dirty="0" err="1" smtClean="0"/>
              <a:t>Palton</a:t>
            </a:r>
            <a:r>
              <a:rPr lang="en-US" sz="2400" dirty="0" smtClean="0"/>
              <a:t> tend to be freely available.</a:t>
            </a:r>
          </a:p>
          <a:p>
            <a:r>
              <a:rPr lang="en-US" sz="2400" dirty="0" smtClean="0"/>
              <a:t>The firm’s main aim is to provide skill to the businesses which do not have them within their own resources.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07641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073" y="914401"/>
            <a:ext cx="7647709" cy="5491322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 firm will provide similar technologies at a lower price employing the technology</a:t>
            </a:r>
          </a:p>
          <a:p>
            <a:r>
              <a:rPr lang="en-US" sz="2400" dirty="0" smtClean="0"/>
              <a:t>Apart from the salaries that the staffs receive, the management has budgeted $5000 per year for every member of the staff to aid in covering other costs.</a:t>
            </a:r>
          </a:p>
          <a:p>
            <a:r>
              <a:rPr lang="en-US" sz="2400" dirty="0" err="1" smtClean="0"/>
              <a:t>Palton</a:t>
            </a:r>
            <a:r>
              <a:rPr lang="en-US" sz="2400" dirty="0" smtClean="0"/>
              <a:t> consulting may approach marketing from community of </a:t>
            </a:r>
            <a:r>
              <a:rPr lang="en-US" sz="2400" dirty="0" err="1" smtClean="0"/>
              <a:t>Palton</a:t>
            </a:r>
            <a:r>
              <a:rPr lang="en-US" sz="2400" dirty="0" smtClean="0"/>
              <a:t> users built around the website as well as advertising in industry publications. </a:t>
            </a:r>
          </a:p>
          <a:p>
            <a:r>
              <a:rPr lang="en-US" sz="2400" dirty="0" smtClean="0"/>
              <a:t>The firm can target clients through the use of a combination of languages and platforms.</a:t>
            </a:r>
          </a:p>
          <a:p>
            <a:r>
              <a:rPr lang="en-US" sz="2400" dirty="0" err="1" smtClean="0"/>
              <a:t>Palton</a:t>
            </a:r>
            <a:r>
              <a:rPr lang="en-US" sz="2400" dirty="0" smtClean="0"/>
              <a:t> makes use of a modular language definition technology and thus the firm has the ability to adapt very fast to a new language developments.</a:t>
            </a:r>
            <a:endParaRPr lang="en-US" sz="2400" dirty="0"/>
          </a:p>
        </p:txBody>
      </p:sp>
      <p:pic>
        <p:nvPicPr>
          <p:cNvPr id="2050" name="Picture 2" descr="Services - Software Development and Consulting Services from Bangalore  Karnataka India | ID - 54733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1782" y="914401"/>
            <a:ext cx="4170218" cy="4218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0026533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49</TotalTime>
  <Words>379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Vapor Trail</vt:lpstr>
      <vt:lpstr>Business Organization management</vt:lpstr>
      <vt:lpstr>Beauty bridal shop</vt:lpstr>
      <vt:lpstr>PowerPoint Presentation</vt:lpstr>
      <vt:lpstr>Palton Consulting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Organization management</dc:title>
  <dc:creator>WANJIKU</dc:creator>
  <cp:lastModifiedBy>WANJIKU</cp:lastModifiedBy>
  <cp:revision>30</cp:revision>
  <dcterms:created xsi:type="dcterms:W3CDTF">2021-07-26T09:56:02Z</dcterms:created>
  <dcterms:modified xsi:type="dcterms:W3CDTF">2021-07-26T10:55:33Z</dcterms:modified>
</cp:coreProperties>
</file>